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Python与数据分析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课程编号：course1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课程主题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Python基础语法</a:t>
            </a:r>
          </a:p>
          <a:p>
            <a:pPr/>
            <a:r>
              <a:t>Numpy与Pandas数据处理</a:t>
            </a:r>
          </a:p>
          <a:p>
            <a:pPr/>
            <a:r>
              <a:t>数据可视化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数据清洗与可视化实验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实验目标:</a:t>
            </a:r>
          </a:p>
          <a:p/>
          <a:p>
            <a:pPr/>
            <a:r>
              <a:t>- 加载CSV数据集并查看基本信息</a:t>
            </a:r>
          </a:p>
          <a:p>
            <a:pPr/>
            <a:r>
              <a:t>- 处理缺失值与异常值</a:t>
            </a:r>
          </a:p>
          <a:p>
            <a:pPr/>
            <a:r>
              <a:t>- 绘制柱状图和折线图观察数据分布</a:t>
            </a:r>
          </a:p>
          <a:p/>
          <a:p>
            <a:pPr/>
            <a:r>
              <a:t>实验步骤:</a:t>
            </a:r>
          </a:p>
          <a:p>
            <a:pPr/>
            <a:r>
              <a:t>- 使用Pandas读取CSV文件并查看前五行。</a:t>
            </a:r>
          </a:p>
          <a:p>
            <a:pPr/>
            <a:r>
              <a:t>- 统计并处理缺失值（如平均值填充）。</a:t>
            </a:r>
          </a:p>
          <a:p>
            <a:pPr/>
            <a:r>
              <a:t>- 使用Matplotlib绘制各字段的统计图表。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项目：泰坦尼克号生存率分析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pPr/>
            <a:r>
              <a:t>使用泰坦尼克号乘客数据集，探索年龄、性别、舱位等因素与生存率的关系。</a:t>
            </a:r>
          </a:p>
          <a:p>
            <a:pPr/>
            <a:r>
              <a:t>完成数据清洗、特征工程，并利用可视化方法展示结论。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