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LLM应用与RAG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Prompt工程</a:t>
            </a:r>
          </a:p>
          <a:p>
            <a:pPr/>
            <a:r>
              <a:t>检索增强生成（RAG）</a:t>
            </a:r>
          </a:p>
          <a:p>
            <a:pPr/>
            <a:r>
              <a:t>LLM安全性与伦理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FAQ系统构建实验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结合检索系统与LLM构建智能问答系统。</a:t>
            </a:r>
          </a:p>
          <a:p>
            <a:pPr/>
            <a:r>
              <a:t>- 评估系统对常见问题的回答准确性。</a:t>
            </a:r>
          </a:p>
          <a:p>
            <a:pPr/>
            <a:r>
              <a:t>实验步骤:</a:t>
            </a:r>
          </a:p>
          <a:p>
            <a:pPr/>
            <a:r>
              <a:t>- 准备一份常见问题及答案的数据集。</a:t>
            </a:r>
          </a:p>
          <a:p>
            <a:pPr/>
            <a:r>
              <a:t>- 构建一个简单的向量检索库用于存储文档。</a:t>
            </a:r>
          </a:p>
          <a:p>
            <a:pPr/>
            <a:r>
              <a:t>- 使用大型语言模型结合检索结果回答用户问题。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项目：智能FAQ问答系统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设计并实现一个检索增强生成系统，能够回答特定领域的常见问题。</a:t>
            </a:r>
          </a:p>
          <a:p>
            <a:pPr/>
            <a:r>
              <a:t>探索不同检索方法对回答质量的影响。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