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文本处理与表示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课程编号：course1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课程主题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文本预处理与分词</a:t>
            </a:r>
          </a:p>
          <a:p>
            <a:pPr/>
            <a:r>
              <a:t>词袋模型与TF-IDF</a:t>
            </a:r>
          </a:p>
          <a:p>
            <a:pPr/>
            <a:r>
              <a:t>词向量（Word2Vec、GloVe）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词向量训练与相似度计算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实验目标:</a:t>
            </a:r>
          </a:p>
          <a:p>
            <a:pPr/>
            <a:r>
              <a:t>- 使用Word2Vec训练模型获取词向量。</a:t>
            </a:r>
          </a:p>
          <a:p>
            <a:pPr/>
            <a:r>
              <a:t>- 计算词语之间的余弦相似度。</a:t>
            </a:r>
          </a:p>
          <a:p>
            <a:pPr/>
            <a:r>
              <a:t>实验步骤:</a:t>
            </a:r>
          </a:p>
          <a:p>
            <a:pPr/>
            <a:r>
              <a:t>- 准备一个中文文本语料库。</a:t>
            </a:r>
          </a:p>
          <a:p>
            <a:pPr/>
            <a:r>
              <a:t>- 使用Gensim库训练Word2Vec模型。</a:t>
            </a:r>
          </a:p>
          <a:p>
            <a:pPr/>
            <a:r>
              <a:t>- 选择若干词汇计算其相似度并分析结果。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项目：情感分析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收集产品评价或影评数据，使用分词和词向量对文本进行向量化。</a:t>
            </a:r>
          </a:p>
          <a:p>
            <a:pPr/>
            <a:r>
              <a:t>训练分类模型判断文本的情感倾向（正面或负面）。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