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Transformer与预训练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课程编号：course2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课程主题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Attention机制</a:t>
            </a:r>
          </a:p>
          <a:p>
            <a:pPr/>
            <a:r>
              <a:t>Transformer结构</a:t>
            </a:r>
          </a:p>
          <a:p>
            <a:pPr/>
            <a:r>
              <a:t>预训练模型（BERT、GPT）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BERT微调实验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实验目标:</a:t>
            </a:r>
          </a:p>
          <a:p>
            <a:pPr/>
            <a:r>
              <a:t>- 加载预训练的BERT模型。</a:t>
            </a:r>
          </a:p>
          <a:p>
            <a:pPr/>
            <a:r>
              <a:t>- 在下游分类任务上进行微调。</a:t>
            </a:r>
          </a:p>
          <a:p>
            <a:pPr/>
            <a:r>
              <a:t>实验步骤:</a:t>
            </a:r>
          </a:p>
          <a:p>
            <a:pPr/>
            <a:r>
              <a:t>- 使用Hugging Face transformers加载BERT模型。</a:t>
            </a:r>
          </a:p>
          <a:p>
            <a:pPr/>
            <a:r>
              <a:t>- 准备文本分类数据集并进行数据处理。</a:t>
            </a:r>
          </a:p>
          <a:p>
            <a:pPr/>
            <a:r>
              <a:t>- 微调模型并评估性能。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项目：文本分类器微调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选择一个文本分类任务（如新闻分类），使用预训练的BERT模型进行微调。</a:t>
            </a:r>
          </a:p>
          <a:p>
            <a:pPr/>
            <a:r>
              <a:t>分析不同微调策略对模型精度的影响。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