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卷积神经网络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课程编号：course1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课程主题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卷积运算与特征提取</a:t>
            </a:r>
          </a:p>
          <a:p>
            <a:pPr/>
            <a:r>
              <a:t>池化层与激活函数</a:t>
            </a:r>
          </a:p>
          <a:p>
            <a:pPr/>
            <a:r>
              <a:t>ResNet及其改进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CIFAR-10图像分类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实验目标:</a:t>
            </a:r>
          </a:p>
          <a:p>
            <a:pPr/>
            <a:r>
              <a:t>- 构建并训练卷积神经网络。</a:t>
            </a:r>
          </a:p>
          <a:p>
            <a:pPr/>
            <a:r>
              <a:t>- 在CIFAR-10数据集上评估模型性能。</a:t>
            </a:r>
          </a:p>
          <a:p>
            <a:pPr/>
            <a:r>
              <a:t>实验步骤:</a:t>
            </a:r>
          </a:p>
          <a:p>
            <a:pPr/>
            <a:r>
              <a:t>- 加载CIFAR-10数据集并进行预处理。</a:t>
            </a:r>
          </a:p>
          <a:p>
            <a:pPr/>
            <a:r>
              <a:t>- 设计一个简单的卷积神经网络。</a:t>
            </a:r>
          </a:p>
          <a:p>
            <a:pPr/>
            <a:r>
              <a:t>- 训练模型并使用测试集评估准确率。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项目：手势识别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采集或下载手势图像数据集。</a:t>
            </a:r>
          </a:p>
          <a:p>
            <a:pPr/>
            <a:r>
              <a:t>训练卷积神经网络识别不同的手势类别。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