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视觉Transformer与检测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课程编号：course2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课程主题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Vision Transformer (ViT)</a:t>
            </a:r>
          </a:p>
          <a:p>
            <a:pPr/>
            <a:r>
              <a:t>目标检测算法（YOLO、Faster R-CNN）</a:t>
            </a:r>
          </a:p>
          <a:p>
            <a:pPr/>
            <a:r>
              <a:t>实例分割（Mask R-CNN）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目标检测与分割实验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实验目标:</a:t>
            </a:r>
          </a:p>
          <a:p>
            <a:pPr/>
            <a:r>
              <a:t>- 使用YOLO模型进行目标检测。</a:t>
            </a:r>
          </a:p>
          <a:p>
            <a:pPr/>
            <a:r>
              <a:t>- 使用Mask R-CNN进行实例分割。</a:t>
            </a:r>
          </a:p>
          <a:p>
            <a:pPr/>
            <a:r>
              <a:t>实验步骤:</a:t>
            </a:r>
          </a:p>
          <a:p>
            <a:pPr/>
            <a:r>
              <a:t>- 选择一个包含多目标的图像数据集。</a:t>
            </a:r>
          </a:p>
          <a:p>
            <a:pPr/>
            <a:r>
              <a:t>- 使用预训练的YOLO模型识别图像中的目标。</a:t>
            </a:r>
          </a:p>
          <a:p>
            <a:pPr/>
            <a:r>
              <a:t>- 使用预训练的Mask R-CNN模型对目标进行分割并可视化结果。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项目：实时目标检测应用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构建一个实时目标检测应用，能够在视频流中标记物体。</a:t>
            </a:r>
          </a:p>
          <a:p>
            <a:pPr/>
            <a:r>
              <a:t>尝试不同检测模型并比较效果。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