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MLOps Pipeline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课程编号：course1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课程主题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MLOps概述与流水线构建</a:t>
            </a:r>
          </a:p>
          <a:p>
            <a:pPr/>
            <a:r>
              <a:t>特征工程与模型版本管理</a:t>
            </a:r>
          </a:p>
          <a:p>
            <a:pPr/>
            <a:r>
              <a:t>模型部署与监控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MLflow与Docker部署实验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实验目标:</a:t>
            </a:r>
          </a:p>
          <a:p>
            <a:pPr/>
            <a:r>
              <a:t>- 使用MLflow跟踪模型训练及参数。</a:t>
            </a:r>
          </a:p>
          <a:p>
            <a:pPr/>
            <a:r>
              <a:t>- 将训练好的模型打包为Docker镜像。</a:t>
            </a:r>
          </a:p>
          <a:p>
            <a:pPr/>
            <a:r>
              <a:t>实验步骤:</a:t>
            </a:r>
          </a:p>
          <a:p>
            <a:pPr/>
            <a:r>
              <a:t>- 安装并配置MLflow环境。</a:t>
            </a:r>
          </a:p>
          <a:p>
            <a:pPr/>
            <a:r>
              <a:t>- 训练一个简单模型并使用MLflow记录实验。</a:t>
            </a:r>
          </a:p>
          <a:p>
            <a:pPr/>
            <a:r>
              <a:t>- 编写Dockerfile，将模型打包并构建镜像。</a:t>
            </a:r>
          </a:p>
          <a:p>
            <a:pPr/>
            <a:r>
              <a:t>- 在本地或服务器上运行容器，实现模型服务部署。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项目：端到端机器学习服务部署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构建一个完整的机器学习流水线，从数据准备、模型训练到部署上线。</a:t>
            </a:r>
          </a:p>
          <a:p>
            <a:pPr/>
            <a:r>
              <a:t>使用CI/CD工具实现自动化部署，并对服务进行监控与维护。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